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63" Type="http://schemas.openxmlformats.org/officeDocument/2006/relationships/slide" Target="slides/slide51.xml"/><Relationship Id="rId64" Type="http://schemas.openxmlformats.org/officeDocument/2006/relationships/slide" Target="slides/slide52.xml"/><Relationship Id="rId65" Type="http://schemas.openxmlformats.org/officeDocument/2006/relationships/slide" Target="slides/slide5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B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41148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Laagfrequent versterkers met 2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Juni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Voorinstelspanning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123" y="539496"/>
            <a:ext cx="847775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voorinstelspanning met diodes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149" y="539496"/>
            <a:ext cx="644170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Voorinstelspanning met transistor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497" y="539496"/>
            <a:ext cx="782900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&lt;IPython.core.display.HTML object&gt;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code:voorinstelspanning met diodes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stromen en spanning (met voorinstelspanning)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084" y="539496"/>
            <a:ext cx="716383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100" b="1" i="0">
                <a:latin typeface="Arial"/>
              </a:rPr>
              <a:t>Stroom door en spanning over (met voorinstelspanning)</a:t>
            </a:r>
            <a:endParaRPr sz="31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879" y="539496"/>
            <a:ext cx="703024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&lt;IPython.core.display.HTML object&gt;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Terugkoppeling: stromen en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545" y="539496"/>
            <a:ext cx="699891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Nuldoorgang van de stromen en de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366" y="539496"/>
            <a:ext cx="712126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000" b="1" i="0">
                <a:latin typeface="Arial"/>
              </a:rPr>
              <a:t>Stroom door de transistor als functie van de spanning over</a:t>
            </a:r>
            <a:endParaRPr sz="30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879" y="539496"/>
            <a:ext cx="703024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469" y="539496"/>
            <a:ext cx="362906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&lt;IPython.core.display.HTML object&gt;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Ideale OpAmp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523" y="539496"/>
            <a:ext cx="710495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Realistische OpAmp: LMV981-N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523" y="539496"/>
            <a:ext cx="710495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Driver Stage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911" y="539496"/>
            <a:ext cx="659017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Stroombron als belasting driver trap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349" y="539496"/>
            <a:ext cx="641930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824" y="539496"/>
            <a:ext cx="392235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&lt;IPython.core.display.HTML object&gt;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characteristiek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180" y="539496"/>
            <a:ext cx="706363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 met emitter degeneratie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171" y="539496"/>
            <a:ext cx="269965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&lt;IPython.core.display.HTML object&gt;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Pull-up en Pull Down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011" y="539496"/>
            <a:ext cx="458597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characteristiek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608" y="539496"/>
            <a:ext cx="713878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 als drive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140" y="539496"/>
            <a:ext cx="675172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 als drive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148" y="539496"/>
            <a:ext cx="459770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Complementair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736" y="539496"/>
            <a:ext cx="421652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&lt;IPython.core.display.HTML object&gt;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complementair Darlington paar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characteristiek complementair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180" y="539496"/>
            <a:ext cx="706363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Complementair Darlington paar met emitter degeneratie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721" y="539496"/>
            <a:ext cx="196055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&lt;IPython.core.display.HTML object&gt;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SPICE code complementair Darlington paar met emitter degeneratie</a:t>
            </a:r>
            <a:endParaRPr sz="2600" b="1" i="0">
              <a:latin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transfer characteristiek complementair Darlington paar met emitter degeneratie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608" y="539496"/>
            <a:ext cx="713878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Beveiliging van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472" y="539496"/>
            <a:ext cx="740705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Benoeming knopen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752" y="539496"/>
            <a:ext cx="625449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Stroombeveiliging van een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66" y="539496"/>
            <a:ext cx="824866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Stroombegrenzing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88" y="539496"/>
            <a:ext cx="795322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Stroombegrenzing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945" y="539496"/>
            <a:ext cx="664011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 meting in de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977" y="539496"/>
            <a:ext cx="556004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Beveiliging van een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672" y="539496"/>
            <a:ext cx="760465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overspanningsbegrenzing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22" y="539496"/>
            <a:ext cx="809635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Beveiliging van een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721" y="539496"/>
            <a:ext cx="597655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begrenzing spanning, stroom en vermogen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22" y="539496"/>
            <a:ext cx="809635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hoogdoorlaatfilter aan de ingang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617" y="539496"/>
            <a:ext cx="700076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Laagdoorlaatfilter aan ingang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617" y="539496"/>
            <a:ext cx="700076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&lt;IPython.core.display.HTML object&gt;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Banddoorlaatfilter aan ingang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752" y="539496"/>
            <a:ext cx="838249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Details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976" y="539496"/>
            <a:ext cx="981404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Verloop van Stroom en 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084" y="539496"/>
            <a:ext cx="716383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stroom en spanning rond nuldoorgang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686" y="539496"/>
            <a:ext cx="723062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 door en spanning over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879" y="539496"/>
            <a:ext cx="703024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AC 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397" y="539496"/>
            <a:ext cx="8269205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